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Indian Air Force Day Celebration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Indian Air Force Day 2024 celebrates the strength and legacy of the Indian Air Force.</a:t>
            </a:r>
          </a:p>
          <a:p>
            <a:endParaRPr/>
          </a:p>
          <a:p>
            <a:r>
              <a:t>- Established on October 8, 1932</a:t>
            </a:r>
          </a:p>
          <a:p>
            <a:r>
              <a:t>- Symbolizes the importance of the IAF in defending India</a:t>
            </a:r>
          </a:p>
          <a:p>
            <a:r>
              <a:t>- 2024 marks new milestones with technological innovations and global collaborations.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Evolution of the Indian Air 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Founded in 1932 as part of the British Empire.</a:t>
            </a:r>
          </a:p>
          <a:p>
            <a:r>
              <a:t>- Key milestones: Independence in 1947, various wars (1965, 1971, Kargil War).</a:t>
            </a:r>
          </a:p>
          <a:p>
            <a:r>
              <a:t>- Today, a modern force with sophisticated aircraft and strategic roles.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Significance of Indian Air Force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It honors the Air Force’s contributions to national security.</a:t>
            </a:r>
          </a:p>
          <a:p>
            <a:r>
              <a:t>- Recognizes the sacrifices of Air Force personnel.</a:t>
            </a:r>
          </a:p>
          <a:p>
            <a:r>
              <a:t>- Strengthens the nation's pride and inspires future generations.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Indian Air Force Day Celebration 2024: Key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Air shows, parades, and ceremonies.</a:t>
            </a:r>
          </a:p>
          <a:p>
            <a:r>
              <a:t>- Involvement of dignitaries and government officials.</a:t>
            </a:r>
          </a:p>
          <a:p>
            <a:r>
              <a:t>- Celebration across airbases, featuring aerial displays.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Air Shows and Aerobatic Performances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The highlight of the celebration, showcasing aerial prowess.</a:t>
            </a:r>
          </a:p>
          <a:p>
            <a:r>
              <a:t>- Famous aircraft: Rafale, Sukhoi Su-30MKI, Tejas.</a:t>
            </a:r>
          </a:p>
          <a:p>
            <a:r>
              <a:t>- Aerobatic performances by Surya Kiran and Sarang teams.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Recognizing Heroes of the Indian Air 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Honoring veterans and war heroes.</a:t>
            </a:r>
          </a:p>
          <a:p>
            <a:r>
              <a:t>- Awarding bravery medals like Param Vir Chakra, Shaurya Chakra.</a:t>
            </a:r>
          </a:p>
          <a:p>
            <a:r>
              <a:t>- Remembering those who served in key operations.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Inspiring the Next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Indian Air Force Day 2024 encourages youth to join the defense forces.</a:t>
            </a:r>
          </a:p>
          <a:p>
            <a:r>
              <a:t>- Initiatives: NCC, career guidance, scholarships.</a:t>
            </a:r>
          </a:p>
          <a:p>
            <a:r>
              <a:t>- Testimonials from Air Force personnel inspire future talent.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Global Recognition and Collaborations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International partnerships: France, Russia, the US.</a:t>
            </a:r>
          </a:p>
          <a:p>
            <a:r>
              <a:t>- Joint military exercises and technology sharing.</a:t>
            </a:r>
          </a:p>
          <a:p>
            <a:r>
              <a:t>- Global attention on India's growing defense capabilities.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Technology and Innovation in the Indian Air 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Emphasis on advanced aircraft and technology.</a:t>
            </a:r>
          </a:p>
          <a:p>
            <a:r>
              <a:t>- Innovations in AI, cyber defense, and space warfare.</a:t>
            </a:r>
          </a:p>
          <a:p>
            <a:r>
              <a:t>- Showcasing of new indigenous aircraft at the event.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Role of Women in the Indian Air 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Increasing participation of women in combat and leadership roles.</a:t>
            </a:r>
          </a:p>
          <a:p>
            <a:r>
              <a:t>- Pioneers like Avani Chaturvedi and Bhawana Kanth.</a:t>
            </a:r>
          </a:p>
          <a:p>
            <a:r>
              <a:t>- 2024 marks new milestones for women in the Air Force.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Conclusion: Looking Ahead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Indian Air Force Day 2024 reflects on the IAF’s past, present, and future.</a:t>
            </a:r>
          </a:p>
          <a:p>
            <a:r>
              <a:t>- Future celebrations will focus on space warfare, cyber defense.</a:t>
            </a:r>
          </a:p>
          <a:p>
            <a:r>
              <a:t>- The IAF continues to be a source of national pride.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439</Words>
  <Application>Microsoft Office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Introduction to Indian Air Force Day Celebration 2024</vt:lpstr>
      <vt:lpstr>The Evolution of the Indian Air Force</vt:lpstr>
      <vt:lpstr>Significance of Indian Air Force Day</vt:lpstr>
      <vt:lpstr>Indian Air Force Day Celebration 2024: Key Events</vt:lpstr>
      <vt:lpstr>Air Shows and Aerobatic Performances</vt:lpstr>
      <vt:lpstr>Recognizing Heroes of the Indian Air Force</vt:lpstr>
      <vt:lpstr>Inspiring the Next Generation</vt:lpstr>
      <vt:lpstr>Global Recognition and Collaborations</vt:lpstr>
      <vt:lpstr>Technology and Innovation in the Indian Air Force</vt:lpstr>
      <vt:lpstr>The Role of Women in the Indian Air Force</vt:lpstr>
      <vt:lpstr>Conclusion: Looking Ahead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Indian Air Force Day Celebration 2024</dc:title>
  <dc:subject/>
  <dc:creator/>
  <cp:keywords/>
  <dc:description>generated using python-pptx</dc:description>
  <cp:lastModifiedBy>DELL</cp:lastModifiedBy>
  <cp:revision>1</cp:revision>
  <dcterms:created xsi:type="dcterms:W3CDTF">2013-01-27T09:14:16Z</dcterms:created>
  <dcterms:modified xsi:type="dcterms:W3CDTF">2024-10-03T15:14:07Z</dcterms:modified>
  <cp:category/>
</cp:coreProperties>
</file>